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5" r:id="rId2"/>
    <p:sldId id="269" r:id="rId3"/>
    <p:sldId id="268" r:id="rId4"/>
    <p:sldId id="256" r:id="rId5"/>
    <p:sldId id="258" r:id="rId6"/>
    <p:sldId id="257" r:id="rId7"/>
    <p:sldId id="259" r:id="rId8"/>
    <p:sldId id="267" r:id="rId9"/>
    <p:sldId id="266" r:id="rId10"/>
    <p:sldId id="270" r:id="rId11"/>
    <p:sldId id="260" r:id="rId12"/>
    <p:sldId id="261" r:id="rId13"/>
    <p:sldId id="26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7F1F0A-BD0D-4F81-83A2-0C3F41F4AB4B}" v="1" dt="2018-07-13T06:43:39.4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Cuthbertson" userId="a57fb74538662195" providerId="Windows Live" clId="Web-{A77F1F0A-BD0D-4F81-83A2-0C3F41F4AB4B}"/>
    <pc:docChg chg="modSld">
      <pc:chgData name="John Cuthbertson" userId="a57fb74538662195" providerId="Windows Live" clId="Web-{A77F1F0A-BD0D-4F81-83A2-0C3F41F4AB4B}" dt="2018-07-13T06:59:42.376" v="171" actId="20577"/>
      <pc:docMkLst>
        <pc:docMk/>
      </pc:docMkLst>
      <pc:sldChg chg="modTransition">
        <pc:chgData name="John Cuthbertson" userId="a57fb74538662195" providerId="Windows Live" clId="Web-{A77F1F0A-BD0D-4F81-83A2-0C3F41F4AB4B}" dt="2018-07-13T06:53:15.187" v="70"/>
        <pc:sldMkLst>
          <pc:docMk/>
          <pc:sldMk cId="730487567" sldId="256"/>
        </pc:sldMkLst>
      </pc:sldChg>
      <pc:sldChg chg="modSp modTransition">
        <pc:chgData name="John Cuthbertson" userId="a57fb74538662195" providerId="Windows Live" clId="Web-{A77F1F0A-BD0D-4F81-83A2-0C3F41F4AB4B}" dt="2018-07-13T06:55:58.900" v="122" actId="20577"/>
        <pc:sldMkLst>
          <pc:docMk/>
          <pc:sldMk cId="1250942465" sldId="257"/>
        </pc:sldMkLst>
        <pc:spChg chg="mod">
          <ac:chgData name="John Cuthbertson" userId="a57fb74538662195" providerId="Windows Live" clId="Web-{A77F1F0A-BD0D-4F81-83A2-0C3F41F4AB4B}" dt="2018-07-13T06:55:58.900" v="122" actId="20577"/>
          <ac:spMkLst>
            <pc:docMk/>
            <pc:sldMk cId="1250942465" sldId="257"/>
            <ac:spMk id="3" creationId="{00000000-0000-0000-0000-000000000000}"/>
          </ac:spMkLst>
        </pc:spChg>
      </pc:sldChg>
      <pc:sldChg chg="addSp modSp modTransition">
        <pc:chgData name="John Cuthbertson" userId="a57fb74538662195" providerId="Windows Live" clId="Web-{A77F1F0A-BD0D-4F81-83A2-0C3F41F4AB4B}" dt="2018-07-13T06:53:15.187" v="79"/>
        <pc:sldMkLst>
          <pc:docMk/>
          <pc:sldMk cId="3939713896" sldId="258"/>
        </pc:sldMkLst>
        <pc:spChg chg="mod">
          <ac:chgData name="John Cuthbertson" userId="a57fb74538662195" providerId="Windows Live" clId="Web-{A77F1F0A-BD0D-4F81-83A2-0C3F41F4AB4B}" dt="2018-07-13T06:46:32.168" v="45" actId="20577"/>
          <ac:spMkLst>
            <pc:docMk/>
            <pc:sldMk cId="3939713896" sldId="258"/>
            <ac:spMk id="6" creationId="{00000000-0000-0000-0000-000000000000}"/>
          </ac:spMkLst>
        </pc:spChg>
        <pc:spChg chg="mod">
          <ac:chgData name="John Cuthbertson" userId="a57fb74538662195" providerId="Windows Live" clId="Web-{A77F1F0A-BD0D-4F81-83A2-0C3F41F4AB4B}" dt="2018-07-13T06:52:03.747" v="64" actId="1076"/>
          <ac:spMkLst>
            <pc:docMk/>
            <pc:sldMk cId="3939713896" sldId="258"/>
            <ac:spMk id="13" creationId="{00000000-0000-0000-0000-000000000000}"/>
          </ac:spMkLst>
        </pc:spChg>
        <pc:picChg chg="add mod">
          <ac:chgData name="John Cuthbertson" userId="a57fb74538662195" providerId="Windows Live" clId="Web-{A77F1F0A-BD0D-4F81-83A2-0C3F41F4AB4B}" dt="2018-07-13T06:50:42.432" v="56" actId="1076"/>
          <ac:picMkLst>
            <pc:docMk/>
            <pc:sldMk cId="3939713896" sldId="258"/>
            <ac:picMk id="3" creationId="{85518C00-54AD-49E7-863C-D14ED6D753BB}"/>
          </ac:picMkLst>
        </pc:picChg>
        <pc:picChg chg="mod">
          <ac:chgData name="John Cuthbertson" userId="a57fb74538662195" providerId="Windows Live" clId="Web-{A77F1F0A-BD0D-4F81-83A2-0C3F41F4AB4B}" dt="2018-07-13T06:52:18.654" v="66" actId="1076"/>
          <ac:picMkLst>
            <pc:docMk/>
            <pc:sldMk cId="3939713896" sldId="258"/>
            <ac:picMk id="7" creationId="{00000000-0000-0000-0000-000000000000}"/>
          </ac:picMkLst>
        </pc:picChg>
        <pc:picChg chg="mod">
          <ac:chgData name="John Cuthbertson" userId="a57fb74538662195" providerId="Windows Live" clId="Web-{A77F1F0A-BD0D-4F81-83A2-0C3F41F4AB4B}" dt="2018-07-13T06:52:51.608" v="69" actId="14100"/>
          <ac:picMkLst>
            <pc:docMk/>
            <pc:sldMk cId="3939713896" sldId="258"/>
            <ac:picMk id="11" creationId="{00000000-0000-0000-0000-000000000000}"/>
          </ac:picMkLst>
        </pc:picChg>
        <pc:picChg chg="mod">
          <ac:chgData name="John Cuthbertson" userId="a57fb74538662195" providerId="Windows Live" clId="Web-{A77F1F0A-BD0D-4F81-83A2-0C3F41F4AB4B}" dt="2018-07-13T06:46:38.965" v="47" actId="1076"/>
          <ac:picMkLst>
            <pc:docMk/>
            <pc:sldMk cId="3939713896" sldId="258"/>
            <ac:picMk id="12" creationId="{00000000-0000-0000-0000-000000000000}"/>
          </ac:picMkLst>
        </pc:picChg>
      </pc:sldChg>
      <pc:sldChg chg="modTransition">
        <pc:chgData name="John Cuthbertson" userId="a57fb74538662195" providerId="Windows Live" clId="Web-{A77F1F0A-BD0D-4F81-83A2-0C3F41F4AB4B}" dt="2018-07-13T06:53:15.187" v="73"/>
        <pc:sldMkLst>
          <pc:docMk/>
          <pc:sldMk cId="1671160217" sldId="259"/>
        </pc:sldMkLst>
      </pc:sldChg>
      <pc:sldChg chg="addSp modSp modTransition">
        <pc:chgData name="John Cuthbertson" userId="a57fb74538662195" providerId="Windows Live" clId="Web-{A77F1F0A-BD0D-4F81-83A2-0C3F41F4AB4B}" dt="2018-07-13T06:59:42.376" v="170" actId="20577"/>
        <pc:sldMkLst>
          <pc:docMk/>
          <pc:sldMk cId="1615241475" sldId="260"/>
        </pc:sldMkLst>
        <pc:spChg chg="mod">
          <ac:chgData name="John Cuthbertson" userId="a57fb74538662195" providerId="Windows Live" clId="Web-{A77F1F0A-BD0D-4F81-83A2-0C3F41F4AB4B}" dt="2018-07-13T06:59:42.376" v="170" actId="20577"/>
          <ac:spMkLst>
            <pc:docMk/>
            <pc:sldMk cId="1615241475" sldId="260"/>
            <ac:spMk id="3" creationId="{00000000-0000-0000-0000-000000000000}"/>
          </ac:spMkLst>
        </pc:spChg>
        <pc:picChg chg="add mod">
          <ac:chgData name="John Cuthbertson" userId="a57fb74538662195" providerId="Windows Live" clId="Web-{A77F1F0A-BD0D-4F81-83A2-0C3F41F4AB4B}" dt="2018-07-13T06:43:56.381" v="4" actId="1076"/>
          <ac:picMkLst>
            <pc:docMk/>
            <pc:sldMk cId="1615241475" sldId="260"/>
            <ac:picMk id="5" creationId="{112BA7ED-2039-450F-86BA-84D7F09CC9CA}"/>
          </ac:picMkLst>
        </pc:picChg>
        <pc:picChg chg="mod">
          <ac:chgData name="John Cuthbertson" userId="a57fb74538662195" providerId="Windows Live" clId="Web-{A77F1F0A-BD0D-4F81-83A2-0C3F41F4AB4B}" dt="2018-07-13T06:58:29.530" v="139" actId="1076"/>
          <ac:picMkLst>
            <pc:docMk/>
            <pc:sldMk cId="1615241475" sldId="260"/>
            <ac:picMk id="7" creationId="{82C44DAB-3664-49C4-A2FF-B9BBBB54A090}"/>
          </ac:picMkLst>
        </pc:picChg>
      </pc:sldChg>
      <pc:sldChg chg="modSp modTransition">
        <pc:chgData name="John Cuthbertson" userId="a57fb74538662195" providerId="Windows Live" clId="Web-{A77F1F0A-BD0D-4F81-83A2-0C3F41F4AB4B}" dt="2018-07-13T06:53:15.187" v="77"/>
        <pc:sldMkLst>
          <pc:docMk/>
          <pc:sldMk cId="2806518657" sldId="261"/>
        </pc:sldMkLst>
        <pc:spChg chg="mod">
          <ac:chgData name="John Cuthbertson" userId="a57fb74538662195" providerId="Windows Live" clId="Web-{A77F1F0A-BD0D-4F81-83A2-0C3F41F4AB4B}" dt="2018-07-13T06:45:15.822" v="11" actId="20577"/>
          <ac:spMkLst>
            <pc:docMk/>
            <pc:sldMk cId="2806518657" sldId="261"/>
            <ac:spMk id="3" creationId="{00000000-0000-0000-0000-000000000000}"/>
          </ac:spMkLst>
        </pc:spChg>
      </pc:sldChg>
      <pc:sldChg chg="modSp modTransition">
        <pc:chgData name="John Cuthbertson" userId="a57fb74538662195" providerId="Windows Live" clId="Web-{A77F1F0A-BD0D-4F81-83A2-0C3F41F4AB4B}" dt="2018-07-13T06:53:15.187" v="78"/>
        <pc:sldMkLst>
          <pc:docMk/>
          <pc:sldMk cId="3138860420" sldId="262"/>
        </pc:sldMkLst>
        <pc:spChg chg="mod">
          <ac:chgData name="John Cuthbertson" userId="a57fb74538662195" providerId="Windows Live" clId="Web-{A77F1F0A-BD0D-4F81-83A2-0C3F41F4AB4B}" dt="2018-07-13T06:46:23.496" v="40" actId="20577"/>
          <ac:spMkLst>
            <pc:docMk/>
            <pc:sldMk cId="3138860420" sldId="262"/>
            <ac:spMk id="3" creationId="{00000000-0000-0000-0000-000000000000}"/>
          </ac:spMkLst>
        </pc:spChg>
      </pc:sldChg>
      <pc:sldChg chg="modTransition">
        <pc:chgData name="John Cuthbertson" userId="a57fb74538662195" providerId="Windows Live" clId="Web-{A77F1F0A-BD0D-4F81-83A2-0C3F41F4AB4B}" dt="2018-07-13T06:53:15.187" v="71"/>
        <pc:sldMkLst>
          <pc:docMk/>
          <pc:sldMk cId="511164197" sldId="265"/>
        </pc:sldMkLst>
      </pc:sldChg>
      <pc:sldChg chg="modTransition">
        <pc:chgData name="John Cuthbertson" userId="a57fb74538662195" providerId="Windows Live" clId="Web-{A77F1F0A-BD0D-4F81-83A2-0C3F41F4AB4B}" dt="2018-07-13T06:53:15.187" v="75"/>
        <pc:sldMkLst>
          <pc:docMk/>
          <pc:sldMk cId="2711660136" sldId="266"/>
        </pc:sldMkLst>
      </pc:sldChg>
      <pc:sldChg chg="modSp modTransition">
        <pc:chgData name="John Cuthbertson" userId="a57fb74538662195" providerId="Windows Live" clId="Web-{A77F1F0A-BD0D-4F81-83A2-0C3F41F4AB4B}" dt="2018-07-13T06:57:48.888" v="137" actId="1076"/>
        <pc:sldMkLst>
          <pc:docMk/>
          <pc:sldMk cId="580530863" sldId="267"/>
        </pc:sldMkLst>
        <pc:spChg chg="mod">
          <ac:chgData name="John Cuthbertson" userId="a57fb74538662195" providerId="Windows Live" clId="Web-{A77F1F0A-BD0D-4F81-83A2-0C3F41F4AB4B}" dt="2018-07-13T06:57:06.903" v="130" actId="20577"/>
          <ac:spMkLst>
            <pc:docMk/>
            <pc:sldMk cId="580530863" sldId="267"/>
            <ac:spMk id="3" creationId="{8786FB94-7A9D-469C-9747-C859480EE0D6}"/>
          </ac:spMkLst>
        </pc:spChg>
        <pc:picChg chg="mod">
          <ac:chgData name="John Cuthbertson" userId="a57fb74538662195" providerId="Windows Live" clId="Web-{A77F1F0A-BD0D-4F81-83A2-0C3F41F4AB4B}" dt="2018-07-13T06:57:24.106" v="134" actId="1076"/>
          <ac:picMkLst>
            <pc:docMk/>
            <pc:sldMk cId="580530863" sldId="267"/>
            <ac:picMk id="10" creationId="{E490073A-CE79-4D87-A9BD-46FE8E33FA5A}"/>
          </ac:picMkLst>
        </pc:picChg>
        <pc:picChg chg="mod">
          <ac:chgData name="John Cuthbertson" userId="a57fb74538662195" providerId="Windows Live" clId="Web-{A77F1F0A-BD0D-4F81-83A2-0C3F41F4AB4B}" dt="2018-07-13T06:57:48.888" v="137" actId="1076"/>
          <ac:picMkLst>
            <pc:docMk/>
            <pc:sldMk cId="580530863" sldId="267"/>
            <ac:picMk id="12" creationId="{D28D8F2B-9D78-4FBC-B0D1-51997966B2DE}"/>
          </ac:picMkLst>
        </pc:picChg>
      </pc:sldChg>
    </pc:docChg>
  </pc:docChgLst>
  <pc:docChgLst>
    <pc:chgData name="John Cuthbertson" userId="a57fb74538662195" providerId="Windows Live" clId="Web-{ECA77319-2493-4293-A1BF-10DF47910B5A}"/>
    <pc:docChg chg="addSld modSld">
      <pc:chgData name="John Cuthbertson" userId="a57fb74538662195" providerId="Windows Live" clId="Web-{ECA77319-2493-4293-A1BF-10DF47910B5A}" dt="2018-07-12T16:48:03.326" v="294" actId="20577"/>
      <pc:docMkLst>
        <pc:docMk/>
      </pc:docMkLst>
      <pc:sldChg chg="modSp">
        <pc:chgData name="John Cuthbertson" userId="a57fb74538662195" providerId="Windows Live" clId="Web-{ECA77319-2493-4293-A1BF-10DF47910B5A}" dt="2018-07-12T15:58:36.776" v="8" actId="1076"/>
        <pc:sldMkLst>
          <pc:docMk/>
          <pc:sldMk cId="3939713896" sldId="258"/>
        </pc:sldMkLst>
        <pc:spChg chg="mod">
          <ac:chgData name="John Cuthbertson" userId="a57fb74538662195" providerId="Windows Live" clId="Web-{ECA77319-2493-4293-A1BF-10DF47910B5A}" dt="2018-07-12T15:58:16.292" v="4" actId="14100"/>
          <ac:spMkLst>
            <pc:docMk/>
            <pc:sldMk cId="3939713896" sldId="258"/>
            <ac:spMk id="6" creationId="{00000000-0000-0000-0000-000000000000}"/>
          </ac:spMkLst>
        </pc:spChg>
        <pc:picChg chg="mod">
          <ac:chgData name="John Cuthbertson" userId="a57fb74538662195" providerId="Windows Live" clId="Web-{ECA77319-2493-4293-A1BF-10DF47910B5A}" dt="2018-07-12T15:58:20.198" v="5" actId="1076"/>
          <ac:picMkLst>
            <pc:docMk/>
            <pc:sldMk cId="3939713896" sldId="258"/>
            <ac:picMk id="5" creationId="{00000000-0000-0000-0000-000000000000}"/>
          </ac:picMkLst>
        </pc:picChg>
        <pc:picChg chg="mod">
          <ac:chgData name="John Cuthbertson" userId="a57fb74538662195" providerId="Windows Live" clId="Web-{ECA77319-2493-4293-A1BF-10DF47910B5A}" dt="2018-07-12T15:58:36.776" v="8" actId="1076"/>
          <ac:picMkLst>
            <pc:docMk/>
            <pc:sldMk cId="3939713896" sldId="258"/>
            <ac:picMk id="10" creationId="{00000000-0000-0000-0000-000000000000}"/>
          </ac:picMkLst>
        </pc:picChg>
      </pc:sldChg>
      <pc:sldChg chg="modSp">
        <pc:chgData name="John Cuthbertson" userId="a57fb74538662195" providerId="Windows Live" clId="Web-{ECA77319-2493-4293-A1BF-10DF47910B5A}" dt="2018-07-12T16:48:03.326" v="293" actId="20577"/>
        <pc:sldMkLst>
          <pc:docMk/>
          <pc:sldMk cId="1671160217" sldId="259"/>
        </pc:sldMkLst>
        <pc:spChg chg="mod">
          <ac:chgData name="John Cuthbertson" userId="a57fb74538662195" providerId="Windows Live" clId="Web-{ECA77319-2493-4293-A1BF-10DF47910B5A}" dt="2018-07-12T16:48:03.326" v="293" actId="20577"/>
          <ac:spMkLst>
            <pc:docMk/>
            <pc:sldMk cId="1671160217" sldId="259"/>
            <ac:spMk id="3" creationId="{00000000-0000-0000-0000-000000000000}"/>
          </ac:spMkLst>
        </pc:spChg>
      </pc:sldChg>
      <pc:sldChg chg="addSp delSp modSp">
        <pc:chgData name="John Cuthbertson" userId="a57fb74538662195" providerId="Windows Live" clId="Web-{ECA77319-2493-4293-A1BF-10DF47910B5A}" dt="2018-07-12T16:19:03.404" v="50" actId="1076"/>
        <pc:sldMkLst>
          <pc:docMk/>
          <pc:sldMk cId="1615241475" sldId="260"/>
        </pc:sldMkLst>
        <pc:spChg chg="mod">
          <ac:chgData name="John Cuthbertson" userId="a57fb74538662195" providerId="Windows Live" clId="Web-{ECA77319-2493-4293-A1BF-10DF47910B5A}" dt="2018-07-12T16:18:18.686" v="45" actId="20577"/>
          <ac:spMkLst>
            <pc:docMk/>
            <pc:sldMk cId="1615241475" sldId="260"/>
            <ac:spMk id="3" creationId="{00000000-0000-0000-0000-000000000000}"/>
          </ac:spMkLst>
        </pc:spChg>
        <pc:picChg chg="add del mod">
          <ac:chgData name="John Cuthbertson" userId="a57fb74538662195" providerId="Windows Live" clId="Web-{ECA77319-2493-4293-A1BF-10DF47910B5A}" dt="2018-07-12T16:16:08.219" v="29"/>
          <ac:picMkLst>
            <pc:docMk/>
            <pc:sldMk cId="1615241475" sldId="260"/>
            <ac:picMk id="5" creationId="{944019E5-6C82-4640-B596-3BE42CA822A0}"/>
          </ac:picMkLst>
        </pc:picChg>
        <pc:picChg chg="add mod">
          <ac:chgData name="John Cuthbertson" userId="a57fb74538662195" providerId="Windows Live" clId="Web-{ECA77319-2493-4293-A1BF-10DF47910B5A}" dt="2018-07-12T16:18:08.389" v="32" actId="1076"/>
          <ac:picMkLst>
            <pc:docMk/>
            <pc:sldMk cId="1615241475" sldId="260"/>
            <ac:picMk id="7" creationId="{82C44DAB-3664-49C4-A2FF-B9BBBB54A090}"/>
          </ac:picMkLst>
        </pc:picChg>
        <pc:picChg chg="add mod">
          <ac:chgData name="John Cuthbertson" userId="a57fb74538662195" providerId="Windows Live" clId="Web-{ECA77319-2493-4293-A1BF-10DF47910B5A}" dt="2018-07-12T16:19:03.404" v="50" actId="1076"/>
          <ac:picMkLst>
            <pc:docMk/>
            <pc:sldMk cId="1615241475" sldId="260"/>
            <ac:picMk id="9" creationId="{F77BAE6D-5268-4645-ACA2-4817C7000C2E}"/>
          </ac:picMkLst>
        </pc:picChg>
      </pc:sldChg>
      <pc:sldChg chg="modSp">
        <pc:chgData name="John Cuthbertson" userId="a57fb74538662195" providerId="Windows Live" clId="Web-{ECA77319-2493-4293-A1BF-10DF47910B5A}" dt="2018-07-12T16:45:42.530" v="223" actId="20577"/>
        <pc:sldMkLst>
          <pc:docMk/>
          <pc:sldMk cId="2806518657" sldId="261"/>
        </pc:sldMkLst>
        <pc:spChg chg="mod">
          <ac:chgData name="John Cuthbertson" userId="a57fb74538662195" providerId="Windows Live" clId="Web-{ECA77319-2493-4293-A1BF-10DF47910B5A}" dt="2018-07-12T16:45:42.530" v="223" actId="20577"/>
          <ac:spMkLst>
            <pc:docMk/>
            <pc:sldMk cId="2806518657" sldId="261"/>
            <ac:spMk id="3" creationId="{00000000-0000-0000-0000-000000000000}"/>
          </ac:spMkLst>
        </pc:spChg>
      </pc:sldChg>
      <pc:sldChg chg="modSp">
        <pc:chgData name="John Cuthbertson" userId="a57fb74538662195" providerId="Windows Live" clId="Web-{ECA77319-2493-4293-A1BF-10DF47910B5A}" dt="2018-07-12T16:21:09.888" v="90" actId="20577"/>
        <pc:sldMkLst>
          <pc:docMk/>
          <pc:sldMk cId="3138860420" sldId="262"/>
        </pc:sldMkLst>
        <pc:spChg chg="mod">
          <ac:chgData name="John Cuthbertson" userId="a57fb74538662195" providerId="Windows Live" clId="Web-{ECA77319-2493-4293-A1BF-10DF47910B5A}" dt="2018-07-12T16:21:09.888" v="90" actId="20577"/>
          <ac:spMkLst>
            <pc:docMk/>
            <pc:sldMk cId="3138860420" sldId="262"/>
            <ac:spMk id="3" creationId="{00000000-0000-0000-0000-000000000000}"/>
          </ac:spMkLst>
        </pc:spChg>
      </pc:sldChg>
      <pc:sldChg chg="modSp">
        <pc:chgData name="John Cuthbertson" userId="a57fb74538662195" providerId="Windows Live" clId="Web-{ECA77319-2493-4293-A1BF-10DF47910B5A}" dt="2018-07-12T15:57:40.761" v="0" actId="20577"/>
        <pc:sldMkLst>
          <pc:docMk/>
          <pc:sldMk cId="511164197" sldId="265"/>
        </pc:sldMkLst>
        <pc:spChg chg="mod">
          <ac:chgData name="John Cuthbertson" userId="a57fb74538662195" providerId="Windows Live" clId="Web-{ECA77319-2493-4293-A1BF-10DF47910B5A}" dt="2018-07-12T15:57:40.761" v="0" actId="20577"/>
          <ac:spMkLst>
            <pc:docMk/>
            <pc:sldMk cId="511164197" sldId="265"/>
            <ac:spMk id="3" creationId="{00000000-0000-0000-0000-000000000000}"/>
          </ac:spMkLst>
        </pc:spChg>
      </pc:sldChg>
      <pc:sldChg chg="addSp delSp modSp new">
        <pc:chgData name="John Cuthbertson" userId="a57fb74538662195" providerId="Windows Live" clId="Web-{ECA77319-2493-4293-A1BF-10DF47910B5A}" dt="2018-07-12T16:43:41.890" v="168" actId="1076"/>
        <pc:sldMkLst>
          <pc:docMk/>
          <pc:sldMk cId="580530863" sldId="267"/>
        </pc:sldMkLst>
        <pc:spChg chg="mod">
          <ac:chgData name="John Cuthbertson" userId="a57fb74538662195" providerId="Windows Live" clId="Web-{ECA77319-2493-4293-A1BF-10DF47910B5A}" dt="2018-07-12T16:39:33.799" v="159" actId="20577"/>
          <ac:spMkLst>
            <pc:docMk/>
            <pc:sldMk cId="580530863" sldId="267"/>
            <ac:spMk id="3" creationId="{8786FB94-7A9D-469C-9747-C859480EE0D6}"/>
          </ac:spMkLst>
        </pc:spChg>
        <pc:picChg chg="add">
          <ac:chgData name="John Cuthbertson" userId="a57fb74538662195" providerId="Windows Live" clId="Web-{ECA77319-2493-4293-A1BF-10DF47910B5A}" dt="2018-07-12T16:21:51.809" v="93"/>
          <ac:picMkLst>
            <pc:docMk/>
            <pc:sldMk cId="580530863" sldId="267"/>
            <ac:picMk id="5" creationId="{419BBAC7-C4C2-42D6-ACA1-A7C86EA1D165}"/>
          </ac:picMkLst>
        </pc:picChg>
        <pc:picChg chg="add del mod">
          <ac:chgData name="John Cuthbertson" userId="a57fb74538662195" providerId="Windows Live" clId="Web-{ECA77319-2493-4293-A1BF-10DF47910B5A}" dt="2018-07-12T16:33:36.896" v="150"/>
          <ac:picMkLst>
            <pc:docMk/>
            <pc:sldMk cId="580530863" sldId="267"/>
            <ac:picMk id="6" creationId="{5D91A211-A90E-4B50-B273-20E7F2204D8F}"/>
          </ac:picMkLst>
        </pc:picChg>
        <pc:picChg chg="add del mod">
          <ac:chgData name="John Cuthbertson" userId="a57fb74538662195" providerId="Windows Live" clId="Web-{ECA77319-2493-4293-A1BF-10DF47910B5A}" dt="2018-07-12T16:39:11.846" v="153"/>
          <ac:picMkLst>
            <pc:docMk/>
            <pc:sldMk cId="580530863" sldId="267"/>
            <ac:picMk id="8" creationId="{967FD313-2A40-42A5-8391-2F1B7679B77D}"/>
          </ac:picMkLst>
        </pc:picChg>
        <pc:picChg chg="add mod">
          <ac:chgData name="John Cuthbertson" userId="a57fb74538662195" providerId="Windows Live" clId="Web-{ECA77319-2493-4293-A1BF-10DF47910B5A}" dt="2018-07-12T16:39:43.502" v="163" actId="14100"/>
          <ac:picMkLst>
            <pc:docMk/>
            <pc:sldMk cId="580530863" sldId="267"/>
            <ac:picMk id="10" creationId="{E490073A-CE79-4D87-A9BD-46FE8E33FA5A}"/>
          </ac:picMkLst>
        </pc:picChg>
        <pc:picChg chg="add mod">
          <ac:chgData name="John Cuthbertson" userId="a57fb74538662195" providerId="Windows Live" clId="Web-{ECA77319-2493-4293-A1BF-10DF47910B5A}" dt="2018-07-12T16:43:41.890" v="168" actId="1076"/>
          <ac:picMkLst>
            <pc:docMk/>
            <pc:sldMk cId="580530863" sldId="267"/>
            <ac:picMk id="12" creationId="{D28D8F2B-9D78-4FBC-B0D1-51997966B2D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E92AB-3484-4393-B086-1199055980CF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2F9BA-BF72-44BE-887E-F837864D4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537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E92AB-3484-4393-B086-1199055980CF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2F9BA-BF72-44BE-887E-F837864D4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731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E92AB-3484-4393-B086-1199055980CF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2F9BA-BF72-44BE-887E-F837864D4028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9558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E92AB-3484-4393-B086-1199055980CF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2F9BA-BF72-44BE-887E-F837864D4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2566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E92AB-3484-4393-B086-1199055980CF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2F9BA-BF72-44BE-887E-F837864D402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998702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E92AB-3484-4393-B086-1199055980CF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2F9BA-BF72-44BE-887E-F837864D4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8090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E92AB-3484-4393-B086-1199055980CF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2F9BA-BF72-44BE-887E-F837864D4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311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E92AB-3484-4393-B086-1199055980CF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2F9BA-BF72-44BE-887E-F837864D4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577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E92AB-3484-4393-B086-1199055980CF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2F9BA-BF72-44BE-887E-F837864D4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026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E92AB-3484-4393-B086-1199055980CF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2F9BA-BF72-44BE-887E-F837864D4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992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E92AB-3484-4393-B086-1199055980CF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2F9BA-BF72-44BE-887E-F837864D4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935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E92AB-3484-4393-B086-1199055980CF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2F9BA-BF72-44BE-887E-F837864D4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114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E92AB-3484-4393-B086-1199055980CF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2F9BA-BF72-44BE-887E-F837864D4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262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E92AB-3484-4393-B086-1199055980CF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2F9BA-BF72-44BE-887E-F837864D4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514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E92AB-3484-4393-B086-1199055980CF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2F9BA-BF72-44BE-887E-F837864D4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053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E92AB-3484-4393-B086-1199055980CF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2F9BA-BF72-44BE-887E-F837864D4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503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E92AB-3484-4393-B086-1199055980CF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BA2F9BA-BF72-44BE-887E-F837864D4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852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Jeremy@screenmatrix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675" y="1954197"/>
            <a:ext cx="2095500" cy="3495675"/>
          </a:xfrm>
        </p:spPr>
      </p:pic>
      <p:pic>
        <p:nvPicPr>
          <p:cNvPr id="4" name="Picture 2" descr="https://www.screenmatrix.com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73" y="568988"/>
            <a:ext cx="1800225" cy="83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838200" y="2321622"/>
            <a:ext cx="677223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i="1" dirty="0"/>
              <a:t>“Britain is a nation of shopkeepers”</a:t>
            </a:r>
          </a:p>
          <a:p>
            <a:r>
              <a:rPr lang="en-GB" i="1" dirty="0"/>
              <a:t>Napoleon Bonaparte 1769-1821</a:t>
            </a:r>
          </a:p>
        </p:txBody>
      </p:sp>
    </p:spTree>
    <p:extLst>
      <p:ext uri="{BB962C8B-B14F-4D97-AF65-F5344CB8AC3E}">
        <p14:creationId xmlns:p14="http://schemas.microsoft.com/office/powerpoint/2010/main" val="511164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71450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494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303942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Team</a:t>
            </a:r>
          </a:p>
          <a:p>
            <a:pPr lvl="1"/>
            <a:r>
              <a:rPr lang="en-GB" dirty="0"/>
              <a:t>Jeremy Nicholson, CEO: Strategy, Sales &amp; Marketing (MAST)</a:t>
            </a:r>
          </a:p>
          <a:p>
            <a:pPr lvl="1"/>
            <a:endParaRPr lang="en-GB" dirty="0"/>
          </a:p>
          <a:p>
            <a:pPr lvl="1"/>
            <a:endParaRPr lang="en-GB" dirty="0">
              <a:cs typeface="Calibri"/>
            </a:endParaRPr>
          </a:p>
          <a:p>
            <a:pPr lvl="1"/>
            <a:endParaRPr lang="en-GB" dirty="0">
              <a:cs typeface="Calibri"/>
            </a:endParaRPr>
          </a:p>
          <a:p>
            <a:pPr lvl="1"/>
            <a:r>
              <a:rPr lang="en-GB" dirty="0"/>
              <a:t>Adrian Thompson, CTO: JSON, API, AI (Bots).</a:t>
            </a:r>
            <a:r>
              <a:rPr lang="en-GB" dirty="0">
                <a:cs typeface="Calibri"/>
              </a:rPr>
              <a:t> Intel, NYSE</a:t>
            </a:r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r>
              <a:rPr lang="en-GB" dirty="0"/>
              <a:t>Helen Thomas, CFO: </a:t>
            </a:r>
            <a:r>
              <a:rPr lang="en-GB" dirty="0" err="1"/>
              <a:t>Deloittes</a:t>
            </a:r>
            <a:r>
              <a:rPr lang="en-GB" dirty="0">
                <a:cs typeface="Calibri"/>
              </a:rPr>
              <a:t>, Goldman Sachs, </a:t>
            </a:r>
            <a:r>
              <a:rPr lang="en-GB" dirty="0" smtClean="0">
                <a:cs typeface="Calibri"/>
              </a:rPr>
              <a:t>ACA, CIOD, CJBS</a:t>
            </a:r>
            <a:endParaRPr lang="en-US" dirty="0">
              <a:cs typeface="Calibri"/>
            </a:endParaRPr>
          </a:p>
        </p:txBody>
      </p:sp>
      <p:pic>
        <p:nvPicPr>
          <p:cNvPr id="4" name="Picture 2" descr="https://www.screenmatrix.com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73" y="568988"/>
            <a:ext cx="1800225" cy="83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A close up of a person looking at the camera&#10;&#10;Description generated with very high confidence">
            <a:extLst>
              <a:ext uri="{FF2B5EF4-FFF2-40B4-BE49-F238E27FC236}">
                <a16:creationId xmlns:a16="http://schemas.microsoft.com/office/drawing/2014/main" id="{82C44DAB-3664-49C4-A2FF-B9BBBB54A0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0839" y="1932302"/>
            <a:ext cx="1033347" cy="1478690"/>
          </a:xfrm>
          <a:prstGeom prst="rect">
            <a:avLst/>
          </a:prstGeom>
        </p:spPr>
      </p:pic>
      <p:pic>
        <p:nvPicPr>
          <p:cNvPr id="9" name="Picture 9" descr="A person looking at the camera&#10;&#10;Description generated with very high confidence">
            <a:extLst>
              <a:ext uri="{FF2B5EF4-FFF2-40B4-BE49-F238E27FC236}">
                <a16:creationId xmlns:a16="http://schemas.microsoft.com/office/drawing/2014/main" id="{F77BAE6D-5268-4645-ACA2-4817C7000C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0840" y="3646449"/>
            <a:ext cx="1005469" cy="1005469"/>
          </a:xfrm>
          <a:prstGeom prst="rect">
            <a:avLst/>
          </a:prstGeom>
        </p:spPr>
      </p:pic>
      <p:pic>
        <p:nvPicPr>
          <p:cNvPr id="5" name="Picture 5" descr="A person wearing glasses and smiling at the camera&#10;&#10;Description generated with very high confidence">
            <a:extLst>
              <a:ext uri="{FF2B5EF4-FFF2-40B4-BE49-F238E27FC236}">
                <a16:creationId xmlns:a16="http://schemas.microsoft.com/office/drawing/2014/main" id="{112BA7ED-2039-450F-86BA-84D7F09CC9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6898" y="4630311"/>
            <a:ext cx="1033347" cy="183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241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Financials (Vision)</a:t>
            </a:r>
          </a:p>
          <a:p>
            <a:pPr lvl="1"/>
            <a:r>
              <a:rPr lang="en-US" dirty="0"/>
              <a:t>eBay has operations in 30 countries, revenues of $9 Billion per annum</a:t>
            </a:r>
            <a:endParaRPr lang="en-GB" dirty="0"/>
          </a:p>
          <a:p>
            <a:r>
              <a:rPr lang="en-GB" dirty="0"/>
              <a:t>Screen Matrix Year 1 Headlines</a:t>
            </a:r>
            <a:endParaRPr lang="en-GB" dirty="0">
              <a:cs typeface="Calibri"/>
            </a:endParaRPr>
          </a:p>
          <a:p>
            <a:pPr lvl="1"/>
            <a:r>
              <a:rPr lang="en-GB" dirty="0"/>
              <a:t>Average Subscription £20 </a:t>
            </a:r>
            <a:r>
              <a:rPr lang="en-GB" dirty="0" err="1"/>
              <a:t>pcm</a:t>
            </a:r>
            <a:endParaRPr lang="en-GB" dirty="0"/>
          </a:p>
          <a:p>
            <a:pPr lvl="1"/>
            <a:r>
              <a:rPr lang="en-GB" dirty="0"/>
              <a:t>Year 1 Run Rate </a:t>
            </a:r>
            <a:r>
              <a:rPr lang="en-GB" dirty="0" smtClean="0"/>
              <a:t>5,000 </a:t>
            </a:r>
            <a:r>
              <a:rPr lang="en-GB" dirty="0"/>
              <a:t>users</a:t>
            </a:r>
            <a:endParaRPr lang="en-GB" dirty="0">
              <a:cs typeface="Calibri"/>
            </a:endParaRPr>
          </a:p>
          <a:p>
            <a:pPr lvl="1"/>
            <a:r>
              <a:rPr lang="en-GB" dirty="0"/>
              <a:t>Year 1 Run Rate Revenue £</a:t>
            </a:r>
            <a:r>
              <a:rPr lang="en-GB" dirty="0" smtClean="0"/>
              <a:t>1.2M</a:t>
            </a:r>
            <a:endParaRPr lang="en-GB" dirty="0">
              <a:cs typeface="Calibri"/>
            </a:endParaRPr>
          </a:p>
          <a:p>
            <a:r>
              <a:rPr lang="en-GB" dirty="0"/>
              <a:t>How do we get there?</a:t>
            </a:r>
          </a:p>
          <a:p>
            <a:pPr lvl="1"/>
            <a:r>
              <a:rPr lang="en-GB" dirty="0"/>
              <a:t>D Day + 6 Months Customer Acquisition Target 1,000 customers </a:t>
            </a:r>
            <a:r>
              <a:rPr lang="en-GB" dirty="0" err="1"/>
              <a:t>pcm</a:t>
            </a:r>
            <a:endParaRPr lang="en-GB" dirty="0"/>
          </a:p>
          <a:p>
            <a:pPr lvl="1"/>
            <a:r>
              <a:rPr lang="en-GB" dirty="0"/>
              <a:t>Paid &amp; Organic search, PR, Content, Social, Affiliate</a:t>
            </a:r>
          </a:p>
          <a:p>
            <a:pPr lvl="1"/>
            <a:r>
              <a:rPr lang="en-GB" dirty="0">
                <a:cs typeface="Calibri"/>
              </a:rPr>
              <a:t>Marketing £200k, Operations £50k</a:t>
            </a:r>
          </a:p>
        </p:txBody>
      </p:sp>
      <p:pic>
        <p:nvPicPr>
          <p:cNvPr id="4" name="Picture 2" descr="https://www.screenmatrix.com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73" y="568988"/>
            <a:ext cx="1800225" cy="83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518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Ask</a:t>
            </a:r>
          </a:p>
          <a:p>
            <a:pPr lvl="1"/>
            <a:r>
              <a:rPr lang="en-GB" dirty="0"/>
              <a:t>Contact</a:t>
            </a:r>
          </a:p>
          <a:p>
            <a:pPr lvl="2"/>
            <a:r>
              <a:rPr lang="en-GB" dirty="0"/>
              <a:t>Visibility / Traction</a:t>
            </a:r>
            <a:endParaRPr lang="en-GB" dirty="0">
              <a:cs typeface="Calibri"/>
            </a:endParaRPr>
          </a:p>
          <a:p>
            <a:pPr lvl="2"/>
            <a:r>
              <a:rPr lang="en-GB" dirty="0"/>
              <a:t>Introductions</a:t>
            </a:r>
          </a:p>
          <a:p>
            <a:pPr lvl="3"/>
            <a:r>
              <a:rPr lang="en-GB" dirty="0"/>
              <a:t>Affiliates</a:t>
            </a:r>
            <a:r>
              <a:rPr lang="en-GB" dirty="0">
                <a:cs typeface="Calibri"/>
              </a:rPr>
              <a:t>, Channels, </a:t>
            </a:r>
            <a:r>
              <a:rPr lang="en-GB" dirty="0" smtClean="0">
                <a:cs typeface="Calibri"/>
              </a:rPr>
              <a:t>Resources</a:t>
            </a:r>
            <a:endParaRPr lang="en-GB" dirty="0" smtClean="0"/>
          </a:p>
          <a:p>
            <a:pPr marL="457200" lvl="1" indent="0">
              <a:buNone/>
            </a:pPr>
            <a:endParaRPr lang="en-GB" dirty="0">
              <a:cs typeface="Calibri"/>
            </a:endParaRPr>
          </a:p>
          <a:p>
            <a:pPr marL="0" indent="0" algn="ctr">
              <a:buNone/>
            </a:pPr>
            <a:r>
              <a:rPr lang="en-GB" dirty="0">
                <a:cs typeface="Calibri"/>
              </a:rPr>
              <a:t>Jeremy Nicholson</a:t>
            </a:r>
            <a:endParaRPr lang="en-US" dirty="0">
              <a:cs typeface="Calibri"/>
            </a:endParaRPr>
          </a:p>
          <a:p>
            <a:pPr marL="0" indent="0" algn="ctr">
              <a:buNone/>
            </a:pPr>
            <a:r>
              <a:rPr lang="en-GB" dirty="0">
                <a:cs typeface="Calibri"/>
                <a:hlinkClick r:id="rId2"/>
              </a:rPr>
              <a:t>Jeremy@screenmatrix.com</a:t>
            </a:r>
            <a:endParaRPr lang="en-GB" dirty="0">
              <a:cs typeface="Calibri"/>
            </a:endParaRPr>
          </a:p>
        </p:txBody>
      </p:sp>
      <p:pic>
        <p:nvPicPr>
          <p:cNvPr id="4" name="Picture 2" descr="https://www.screenmatrix.com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73" y="568988"/>
            <a:ext cx="1800225" cy="83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860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screenmatrix.com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73" y="568988"/>
            <a:ext cx="1800225" cy="83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1947212"/>
            <a:ext cx="492252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/>
              <a:t>4/10</a:t>
            </a:r>
            <a:endParaRPr lang="en-GB" sz="5400" dirty="0"/>
          </a:p>
          <a:p>
            <a:r>
              <a:rPr lang="en-GB" sz="5400" dirty="0" smtClean="0"/>
              <a:t>1/2</a:t>
            </a:r>
            <a:endParaRPr lang="en-GB" sz="5400" dirty="0"/>
          </a:p>
          <a:p>
            <a:r>
              <a:rPr lang="en-GB" sz="5400" dirty="0" smtClean="0"/>
              <a:t>45</a:t>
            </a:r>
            <a:endParaRPr lang="en-GB" sz="5400" dirty="0"/>
          </a:p>
          <a:p>
            <a:r>
              <a:rPr lang="en-GB" sz="5400" dirty="0" smtClean="0"/>
              <a:t>72,000,000,000</a:t>
            </a:r>
            <a:endParaRPr lang="en-GB" sz="5400" dirty="0"/>
          </a:p>
          <a:p>
            <a:r>
              <a:rPr lang="en-GB" sz="5400" dirty="0" smtClean="0"/>
              <a:t>3.6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130088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screenmatrix.com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73" y="568988"/>
            <a:ext cx="1800225" cy="83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043353" y="2056028"/>
            <a:ext cx="546977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222222"/>
                </a:solidFill>
                <a:latin typeface="Verdana" panose="020B0604030504040204" pitchFamily="34" charset="0"/>
              </a:rPr>
              <a:t>Four </a:t>
            </a:r>
            <a:r>
              <a:rPr lang="en-US" dirty="0">
                <a:solidFill>
                  <a:srgbClr val="222222"/>
                </a:solidFill>
                <a:latin typeface="Verdana" panose="020B0604030504040204" pitchFamily="34" charset="0"/>
              </a:rPr>
              <a:t>in 10 Brits have a "side hustle", as workers worry about job security. </a:t>
            </a:r>
            <a:endParaRPr lang="en-US" dirty="0" smtClean="0">
              <a:solidFill>
                <a:srgbClr val="222222"/>
              </a:solidFill>
              <a:latin typeface="Verdana" panose="020B0604030504040204" pitchFamily="34" charset="0"/>
            </a:endParaRPr>
          </a:p>
          <a:p>
            <a:endParaRPr lang="en-US" dirty="0">
              <a:solidFill>
                <a:srgbClr val="222222"/>
              </a:solidFill>
              <a:latin typeface="Verdana" panose="020B0604030504040204" pitchFamily="34" charset="0"/>
            </a:endParaRPr>
          </a:p>
          <a:p>
            <a:r>
              <a:rPr lang="en-US" dirty="0" smtClean="0">
                <a:solidFill>
                  <a:srgbClr val="222222"/>
                </a:solidFill>
                <a:latin typeface="Verdana" panose="020B0604030504040204" pitchFamily="34" charset="0"/>
              </a:rPr>
              <a:t>The </a:t>
            </a:r>
            <a:r>
              <a:rPr lang="en-US" dirty="0">
                <a:solidFill>
                  <a:srgbClr val="222222"/>
                </a:solidFill>
                <a:latin typeface="Verdana" panose="020B0604030504040204" pitchFamily="34" charset="0"/>
              </a:rPr>
              <a:t>number of workers with "side hustles", or secondary incomes, is set to increase to half of the adult population by 2030. </a:t>
            </a:r>
            <a:endParaRPr lang="en-US" dirty="0" smtClean="0">
              <a:solidFill>
                <a:srgbClr val="222222"/>
              </a:solidFill>
              <a:latin typeface="Verdana" panose="020B0604030504040204" pitchFamily="34" charset="0"/>
            </a:endParaRPr>
          </a:p>
          <a:p>
            <a:endParaRPr lang="en-US" dirty="0">
              <a:solidFill>
                <a:srgbClr val="222222"/>
              </a:solidFill>
              <a:latin typeface="Verdana" panose="020B0604030504040204" pitchFamily="34" charset="0"/>
            </a:endParaRPr>
          </a:p>
          <a:p>
            <a:r>
              <a:rPr lang="en-US" dirty="0" smtClean="0">
                <a:solidFill>
                  <a:srgbClr val="222222"/>
                </a:solidFill>
                <a:latin typeface="Verdana" panose="020B0604030504040204" pitchFamily="34" charset="0"/>
              </a:rPr>
              <a:t>45</a:t>
            </a:r>
            <a:r>
              <a:rPr lang="en-US" dirty="0">
                <a:solidFill>
                  <a:srgbClr val="222222"/>
                </a:solidFill>
                <a:latin typeface="Verdana" panose="020B0604030504040204" pitchFamily="34" charset="0"/>
              </a:rPr>
              <a:t>% of side hustlers work more than 40 hours a week, citing money worries or wanting to follow a passion. </a:t>
            </a:r>
            <a:endParaRPr lang="en-US" dirty="0" smtClean="0">
              <a:solidFill>
                <a:srgbClr val="222222"/>
              </a:solidFill>
              <a:latin typeface="Verdana" panose="020B0604030504040204" pitchFamily="34" charset="0"/>
            </a:endParaRPr>
          </a:p>
          <a:p>
            <a:endParaRPr lang="en-US" dirty="0">
              <a:solidFill>
                <a:srgbClr val="222222"/>
              </a:solidFill>
              <a:latin typeface="Verdana" panose="020B0604030504040204" pitchFamily="34" charset="0"/>
            </a:endParaRPr>
          </a:p>
          <a:p>
            <a:r>
              <a:rPr lang="en-US" dirty="0" smtClean="0">
                <a:solidFill>
                  <a:srgbClr val="222222"/>
                </a:solidFill>
                <a:latin typeface="Verdana" panose="020B0604030504040204" pitchFamily="34" charset="0"/>
              </a:rPr>
              <a:t>Side </a:t>
            </a:r>
            <a:r>
              <a:rPr lang="en-US" dirty="0">
                <a:solidFill>
                  <a:srgbClr val="222222"/>
                </a:solidFill>
                <a:latin typeface="Verdana" panose="020B0604030504040204" pitchFamily="34" charset="0"/>
              </a:rPr>
              <a:t>hustles generated £72bn for the UK economy last year, the equivalent of 3.6% of GDP</a:t>
            </a:r>
            <a:r>
              <a:rPr lang="en-US" dirty="0" smtClean="0">
                <a:solidFill>
                  <a:srgbClr val="222222"/>
                </a:solidFill>
                <a:latin typeface="Verdana" panose="020B0604030504040204" pitchFamily="34" charset="0"/>
              </a:rPr>
              <a:t>.</a:t>
            </a:r>
          </a:p>
          <a:p>
            <a:endParaRPr lang="en-US" dirty="0">
              <a:solidFill>
                <a:srgbClr val="222222"/>
              </a:solidFill>
              <a:latin typeface="Verdana" panose="020B0604030504040204" pitchFamily="34" charset="0"/>
            </a:endParaRPr>
          </a:p>
          <a:p>
            <a:pPr algn="r"/>
            <a:r>
              <a:rPr lang="en-US" b="1" dirty="0">
                <a:solidFill>
                  <a:srgbClr val="222222"/>
                </a:solidFill>
                <a:latin typeface="Verdana" panose="020B0604030504040204" pitchFamily="34" charset="0"/>
              </a:rPr>
              <a:t>Henley Business </a:t>
            </a:r>
            <a:r>
              <a:rPr lang="en-US" b="1" dirty="0" smtClean="0">
                <a:solidFill>
                  <a:srgbClr val="222222"/>
                </a:solidFill>
                <a:latin typeface="Verdana" panose="020B0604030504040204" pitchFamily="34" charset="0"/>
              </a:rPr>
              <a:t>School 2018</a:t>
            </a:r>
            <a:endParaRPr lang="en-US" b="1" dirty="0"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1947212"/>
            <a:ext cx="492252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/>
              <a:t>4/10</a:t>
            </a:r>
            <a:endParaRPr lang="en-GB" sz="5400" dirty="0"/>
          </a:p>
          <a:p>
            <a:r>
              <a:rPr lang="en-GB" sz="5400" dirty="0" smtClean="0"/>
              <a:t>1/2</a:t>
            </a:r>
            <a:endParaRPr lang="en-GB" sz="5400" dirty="0"/>
          </a:p>
          <a:p>
            <a:r>
              <a:rPr lang="en-GB" sz="5400" dirty="0" smtClean="0"/>
              <a:t>45</a:t>
            </a:r>
            <a:endParaRPr lang="en-GB" sz="5400" dirty="0"/>
          </a:p>
          <a:p>
            <a:r>
              <a:rPr lang="en-GB" sz="5400" dirty="0" smtClean="0"/>
              <a:t>72,000,000,000</a:t>
            </a:r>
            <a:endParaRPr lang="en-GB" sz="5400" dirty="0"/>
          </a:p>
          <a:p>
            <a:r>
              <a:rPr lang="en-GB" sz="5400" dirty="0" smtClean="0"/>
              <a:t>3.6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794456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6385" y="2053388"/>
            <a:ext cx="9144000" cy="1072197"/>
          </a:xfrm>
        </p:spPr>
        <p:txBody>
          <a:bodyPr/>
          <a:lstStyle/>
          <a:p>
            <a:r>
              <a:rPr lang="en-GB" dirty="0"/>
              <a:t>Screenmatrix.com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4545" y="3771784"/>
            <a:ext cx="8107680" cy="1655762"/>
          </a:xfrm>
        </p:spPr>
        <p:txBody>
          <a:bodyPr>
            <a:normAutofit/>
          </a:bodyPr>
          <a:lstStyle/>
          <a:p>
            <a:r>
              <a:rPr lang="en-GB" dirty="0"/>
              <a:t>Jeremy Nicholson</a:t>
            </a:r>
          </a:p>
          <a:p>
            <a:r>
              <a:rPr lang="en-GB" dirty="0"/>
              <a:t>CEO</a:t>
            </a:r>
          </a:p>
          <a:p>
            <a:endParaRPr lang="en-GB" dirty="0"/>
          </a:p>
          <a:p>
            <a:r>
              <a:rPr lang="en-GB" dirty="0"/>
              <a:t>Jeremy@screenmatrix.com</a:t>
            </a:r>
            <a:endParaRPr lang="en-US" dirty="0"/>
          </a:p>
        </p:txBody>
      </p:sp>
      <p:pic>
        <p:nvPicPr>
          <p:cNvPr id="1026" name="Picture 2" descr="https://www.screenmatrix.com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73" y="568988"/>
            <a:ext cx="1800225" cy="83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487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screenmatrix.com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90" y="610977"/>
            <a:ext cx="1800225" cy="83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52475" y="1692728"/>
            <a:ext cx="5051233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3600" dirty="0"/>
              <a:t>The Agony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38" y="2727816"/>
            <a:ext cx="3978730" cy="32163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204" y="2727816"/>
            <a:ext cx="1885713" cy="19087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058" y="2466607"/>
            <a:ext cx="1892009" cy="71278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575434" y="5629727"/>
            <a:ext cx="2435994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dirty="0"/>
              <a:t>HM Revenue</a:t>
            </a:r>
            <a:r>
              <a:rPr lang="en-GB" dirty="0">
                <a:cs typeface="Calibri"/>
              </a:rPr>
              <a:t/>
            </a:r>
            <a:br>
              <a:rPr lang="en-GB" dirty="0">
                <a:cs typeface="Calibri"/>
              </a:rPr>
            </a:br>
            <a:r>
              <a:rPr lang="en-GB" dirty="0"/>
              <a:t>&amp; Customs</a:t>
            </a:r>
            <a:endParaRPr lang="en-GB" dirty="0">
              <a:cs typeface="Calibri"/>
            </a:endParaRPr>
          </a:p>
          <a:p>
            <a:endParaRPr lang="en-US" dirty="0"/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85518C00-54AD-49E7-863C-D14ED6D753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41521" y="3986946"/>
            <a:ext cx="1594414" cy="1576739"/>
          </a:xfrm>
          <a:prstGeom prst="rect">
            <a:avLst/>
          </a:prstGeom>
        </p:spPr>
      </p:pic>
      <p:sp>
        <p:nvSpPr>
          <p:cNvPr id="23" name="Left-Right Arrow 22"/>
          <p:cNvSpPr/>
          <p:nvPr/>
        </p:nvSpPr>
        <p:spPr>
          <a:xfrm>
            <a:off x="5903708" y="2670497"/>
            <a:ext cx="1580778" cy="484632"/>
          </a:xfrm>
          <a:prstGeom prst="left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-Right Arrow 23"/>
          <p:cNvSpPr/>
          <p:nvPr/>
        </p:nvSpPr>
        <p:spPr>
          <a:xfrm>
            <a:off x="5903706" y="5479803"/>
            <a:ext cx="3671727" cy="484632"/>
          </a:xfrm>
          <a:prstGeom prst="left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Left-Right Arrow 28"/>
          <p:cNvSpPr/>
          <p:nvPr/>
        </p:nvSpPr>
        <p:spPr>
          <a:xfrm>
            <a:off x="5903707" y="3439873"/>
            <a:ext cx="4103281" cy="484632"/>
          </a:xfrm>
          <a:prstGeom prst="left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Left-Right Arrow 29"/>
          <p:cNvSpPr/>
          <p:nvPr/>
        </p:nvSpPr>
        <p:spPr>
          <a:xfrm>
            <a:off x="5903707" y="4317466"/>
            <a:ext cx="1606857" cy="484632"/>
          </a:xfrm>
          <a:prstGeom prst="left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Quad Arrow 30"/>
          <p:cNvSpPr/>
          <p:nvPr/>
        </p:nvSpPr>
        <p:spPr>
          <a:xfrm>
            <a:off x="8643999" y="3034145"/>
            <a:ext cx="1362990" cy="2414437"/>
          </a:xfrm>
          <a:prstGeom prst="quad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251" y="3477880"/>
            <a:ext cx="1168741" cy="1679171"/>
          </a:xfrm>
          <a:prstGeom prst="rect">
            <a:avLst/>
          </a:prstGeom>
        </p:spPr>
      </p:pic>
      <p:sp>
        <p:nvSpPr>
          <p:cNvPr id="33" name="Left-Right Arrow 32"/>
          <p:cNvSpPr/>
          <p:nvPr/>
        </p:nvSpPr>
        <p:spPr>
          <a:xfrm>
            <a:off x="2883575" y="4075150"/>
            <a:ext cx="1580778" cy="484632"/>
          </a:xfrm>
          <a:prstGeom prst="left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713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 smtClean="0"/>
              <a:t>The Ecstasy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For </a:t>
            </a:r>
            <a:r>
              <a:rPr lang="en-US" dirty="0" smtClean="0"/>
              <a:t>Microbusinesses, Screen </a:t>
            </a:r>
            <a:r>
              <a:rPr lang="en-US" dirty="0"/>
              <a:t>Matrix is a </a:t>
            </a:r>
            <a:r>
              <a:rPr lang="en-US" dirty="0" smtClean="0"/>
              <a:t>better B2B2C </a:t>
            </a:r>
            <a:r>
              <a:rPr lang="en-US" dirty="0"/>
              <a:t>product market platform </a:t>
            </a:r>
            <a:r>
              <a:rPr lang="en-US" dirty="0" smtClean="0"/>
              <a:t>for users, as it </a:t>
            </a:r>
            <a:r>
              <a:rPr lang="en-US" dirty="0" smtClean="0"/>
              <a:t>delivers</a:t>
            </a:r>
            <a:r>
              <a:rPr lang="en-US" dirty="0" smtClean="0"/>
              <a:t> </a:t>
            </a:r>
            <a:r>
              <a:rPr lang="en-US" dirty="0"/>
              <a:t>integrated businesses </a:t>
            </a:r>
            <a:r>
              <a:rPr lang="en-US" dirty="0" smtClean="0"/>
              <a:t>information and services </a:t>
            </a:r>
            <a:r>
              <a:rPr lang="en-US" dirty="0"/>
              <a:t>at </a:t>
            </a:r>
            <a:r>
              <a:rPr lang="en-US" dirty="0" smtClean="0"/>
              <a:t>a reasonable </a:t>
            </a:r>
            <a:r>
              <a:rPr lang="en-US" dirty="0"/>
              <a:t>price</a:t>
            </a:r>
            <a:r>
              <a:rPr lang="en-US" dirty="0" smtClean="0"/>
              <a:t>.</a:t>
            </a:r>
          </a:p>
          <a:p>
            <a:pPr marL="457200" lvl="1" indent="0">
              <a:buNone/>
            </a:pPr>
            <a:endParaRPr lang="en-US" dirty="0">
              <a:cs typeface="Calibri"/>
            </a:endParaRPr>
          </a:p>
          <a:p>
            <a:pPr lvl="1"/>
            <a:r>
              <a:rPr lang="en-US" dirty="0" smtClean="0"/>
              <a:t>For customers, it is better then </a:t>
            </a:r>
            <a:r>
              <a:rPr lang="en-US" dirty="0"/>
              <a:t>eBay, Shopify and </a:t>
            </a:r>
            <a:r>
              <a:rPr lang="en-US" dirty="0" err="1" smtClean="0"/>
              <a:t>Schpock</a:t>
            </a:r>
            <a:r>
              <a:rPr lang="en-US" dirty="0" smtClean="0"/>
              <a:t>, because it uses push marketing to create and serve communities and grow customers.</a:t>
            </a:r>
            <a:endParaRPr lang="en-US" dirty="0"/>
          </a:p>
        </p:txBody>
      </p:sp>
      <p:pic>
        <p:nvPicPr>
          <p:cNvPr id="4" name="Picture 2" descr="https://www.screenmatrix.com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73" y="568988"/>
            <a:ext cx="1800225" cy="83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942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4000" dirty="0"/>
              <a:t>M</a:t>
            </a:r>
            <a:r>
              <a:rPr lang="en-US" dirty="0"/>
              <a:t>atching</a:t>
            </a:r>
          </a:p>
          <a:p>
            <a:pPr lvl="1"/>
            <a:r>
              <a:rPr lang="en-GB" dirty="0">
                <a:cs typeface="Calibri"/>
              </a:rPr>
              <a:t>Buy, Sell, Auction, Classified, Exposure</a:t>
            </a:r>
          </a:p>
          <a:p>
            <a:r>
              <a:rPr lang="en-US" sz="4000" dirty="0"/>
              <a:t>M</a:t>
            </a:r>
            <a:r>
              <a:rPr lang="en-US" dirty="0"/>
              <a:t>oney</a:t>
            </a:r>
          </a:p>
          <a:p>
            <a:pPr lvl="1"/>
            <a:r>
              <a:rPr lang="en-US" dirty="0"/>
              <a:t>Multiple payment channels</a:t>
            </a:r>
          </a:p>
          <a:p>
            <a:r>
              <a:rPr lang="en-US" sz="4000" dirty="0"/>
              <a:t>M</a:t>
            </a:r>
            <a:r>
              <a:rPr lang="en-US" dirty="0"/>
              <a:t>easurement</a:t>
            </a:r>
          </a:p>
          <a:p>
            <a:pPr lvl="1"/>
            <a:r>
              <a:rPr lang="en-US" dirty="0">
                <a:cs typeface="Calibri"/>
              </a:rPr>
              <a:t>Analytics, Dashboard</a:t>
            </a:r>
          </a:p>
          <a:p>
            <a:r>
              <a:rPr lang="en-US" sz="4000" dirty="0"/>
              <a:t>M</a:t>
            </a:r>
            <a:r>
              <a:rPr lang="en-US" dirty="0"/>
              <a:t>anagement</a:t>
            </a:r>
          </a:p>
          <a:p>
            <a:pPr lvl="1"/>
            <a:r>
              <a:rPr lang="en-US" dirty="0">
                <a:cs typeface="Calibri"/>
              </a:rPr>
              <a:t>KPIs, Benchmarking, Stock Control, Third Party </a:t>
            </a:r>
            <a:r>
              <a:rPr lang="en-US" dirty="0" smtClean="0">
                <a:cs typeface="Calibri"/>
              </a:rPr>
              <a:t>Logistics</a:t>
            </a:r>
            <a:endParaRPr lang="en-US" dirty="0">
              <a:cs typeface="Calibri"/>
            </a:endParaRPr>
          </a:p>
        </p:txBody>
      </p:sp>
      <p:pic>
        <p:nvPicPr>
          <p:cNvPr id="4" name="Picture 2" descr="https://www.screenmatrix.com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73" y="568988"/>
            <a:ext cx="1800225" cy="83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160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6FB94-7A9D-469C-9747-C859480EE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94918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1"/>
            <a:r>
              <a:rPr lang="en-GB" dirty="0" smtClean="0">
                <a:cs typeface="Calibri"/>
              </a:rPr>
              <a:t>Marketing</a:t>
            </a:r>
          </a:p>
          <a:p>
            <a:pPr lvl="2"/>
            <a:r>
              <a:rPr lang="en-GB" dirty="0" smtClean="0">
                <a:cs typeface="Calibri"/>
              </a:rPr>
              <a:t>Integration </a:t>
            </a:r>
            <a:r>
              <a:rPr lang="en-GB" dirty="0">
                <a:cs typeface="Calibri"/>
              </a:rPr>
              <a:t>with marketing plug-ins using MAST </a:t>
            </a:r>
            <a:r>
              <a:rPr lang="en-GB" dirty="0" smtClean="0">
                <a:cs typeface="Calibri"/>
              </a:rPr>
              <a:t>process</a:t>
            </a:r>
          </a:p>
          <a:p>
            <a:pPr lvl="2"/>
            <a:endParaRPr lang="en-GB" dirty="0" smtClean="0"/>
          </a:p>
          <a:p>
            <a:pPr lvl="2"/>
            <a:endParaRPr lang="en-US" dirty="0"/>
          </a:p>
          <a:p>
            <a:pPr lvl="2"/>
            <a:r>
              <a:rPr lang="en-US" dirty="0">
                <a:cs typeface="Calibri"/>
              </a:rPr>
              <a:t>Auto-updating “push” banners</a:t>
            </a:r>
            <a:endParaRPr lang="en-US" dirty="0"/>
          </a:p>
          <a:p>
            <a:pPr lvl="1"/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  <a:p>
            <a:pPr lvl="1"/>
            <a:endParaRPr lang="en-GB" dirty="0">
              <a:cs typeface="Calibri"/>
            </a:endParaRPr>
          </a:p>
        </p:txBody>
      </p:sp>
      <p:pic>
        <p:nvPicPr>
          <p:cNvPr id="5" name="Picture 2" descr="https://www.screenmatrix.com/images/logo.png">
            <a:extLst>
              <a:ext uri="{FF2B5EF4-FFF2-40B4-BE49-F238E27FC236}">
                <a16:creationId xmlns:a16="http://schemas.microsoft.com/office/drawing/2014/main" id="{419BBAC7-C4C2-42D6-ACA1-A7C86EA1D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90" y="610977"/>
            <a:ext cx="1800225" cy="83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E490073A-CE79-4D87-A9BD-46FE8E33FA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6233" y="2921383"/>
            <a:ext cx="5856248" cy="3255580"/>
          </a:xfrm>
          <a:prstGeom prst="rect">
            <a:avLst/>
          </a:prstGeom>
        </p:spPr>
      </p:pic>
      <p:pic>
        <p:nvPicPr>
          <p:cNvPr id="12" name="Picture 12" descr="A motorcycle parked on the grass&#10;&#10;Description generated with very high confidence">
            <a:extLst>
              <a:ext uri="{FF2B5EF4-FFF2-40B4-BE49-F238E27FC236}">
                <a16:creationId xmlns:a16="http://schemas.microsoft.com/office/drawing/2014/main" id="{D28D8F2B-9D78-4FBC-B0D1-51997966B2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3628" y="4150923"/>
            <a:ext cx="903094" cy="152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530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5853" y="2160588"/>
            <a:ext cx="6900332" cy="3881437"/>
          </a:xfrm>
          <a:prstGeom prst="rect">
            <a:avLst/>
          </a:prstGeom>
        </p:spPr>
      </p:pic>
      <p:pic>
        <p:nvPicPr>
          <p:cNvPr id="4" name="Picture 2" descr="https://www.screenmatrix.com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90" y="610977"/>
            <a:ext cx="1800225" cy="83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660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150</TotalTime>
  <Words>337</Words>
  <Application>Microsoft Office PowerPoint</Application>
  <PresentationFormat>Widescreen</PresentationFormat>
  <Paragraphs>79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Trebuchet MS</vt:lpstr>
      <vt:lpstr>Verdana</vt:lpstr>
      <vt:lpstr>Wingdings 3</vt:lpstr>
      <vt:lpstr>Facet</vt:lpstr>
      <vt:lpstr>PowerPoint Presentation</vt:lpstr>
      <vt:lpstr>PowerPoint Presentation</vt:lpstr>
      <vt:lpstr>PowerPoint Presentation</vt:lpstr>
      <vt:lpstr>Screenmatrix.com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Cambridge Judge Business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Screen Matrix</dc:title>
  <dc:creator>John Cuthbertson</dc:creator>
  <cp:lastModifiedBy>John Cuthbertson</cp:lastModifiedBy>
  <cp:revision>86</cp:revision>
  <dcterms:created xsi:type="dcterms:W3CDTF">2018-07-11T07:03:28Z</dcterms:created>
  <dcterms:modified xsi:type="dcterms:W3CDTF">2018-07-13T11:24:27Z</dcterms:modified>
</cp:coreProperties>
</file>